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Oswald" panose="00000500000000000000" pitchFamily="2" charset="0"/>
      <p:regular r:id="rId29"/>
      <p:bold r:id="rId30"/>
    </p:embeddedFont>
    <p:embeddedFont>
      <p:font typeface="Playfair Display" panose="020F0502020204030204" pitchFamily="2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a13184cd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a13184cd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a13184cd4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a13184cd4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cafa5e3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cafa5e3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a13184cd4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a13184cd4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a13184cd4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a13184cd4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a13184cd4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a13184cd4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75ad0db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75ad0db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b0f79a3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b0f79a3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a13184cd4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a13184cd4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a13184cd4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a13184cd4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a13184cd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a13184cd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a13184cd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a13184cd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a13184cd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a13184cd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Maddie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a13184cd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a13184cd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a13184cd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ea13184cd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825a6e5f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825a6e5f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a13184cd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ea13184cd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  <a:defRPr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9th Grade Counseling Orientation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 - 2023-2024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Personal Counseling</a:t>
            </a:r>
            <a:endParaRPr>
              <a:solidFill>
                <a:schemeClr val="dk2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7" name="Google Shape;127;p23" descr="\\NA\nadata\everyone\install\Microsoft Office media Content\FILES\PFILES\MSOFFICE\MEDIA\CNTCD1\ClipArt5\j0282428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275" y="1279000"/>
            <a:ext cx="3727450" cy="334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Group Counseling</a:t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73050" lvl="0" indent="-2540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Coping with Loss 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Coping with Changes in your Family/Stepfamily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Concerned Person’s Group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Handling Stress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Improving Personal Relationships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Why do I Feel Sad?  What Can I Do?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Eating Concerns (Anorexia, Bulimia)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Insight Into Chemical Use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Aftercare for Recovery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Coping with Anger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Quit Smoking</a:t>
            </a:r>
            <a:endParaRPr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●"/>
            </a:pPr>
            <a:r>
              <a:rPr lang="en" sz="2000">
                <a:solidFill>
                  <a:schemeClr val="dk2"/>
                </a:solidFill>
              </a:rPr>
              <a:t>New Student Group</a:t>
            </a:r>
            <a:endParaRPr sz="2000"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2000">
                <a:solidFill>
                  <a:schemeClr val="dk2"/>
                </a:solidFill>
              </a:rPr>
              <a:t>Boys/Girls Group</a:t>
            </a:r>
            <a:endParaRPr sz="2000">
              <a:solidFill>
                <a:schemeClr val="dk2"/>
              </a:solidFill>
            </a:endParaRPr>
          </a:p>
          <a:p>
            <a:pPr marL="273050" lvl="0" indent="-2540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2000">
                <a:solidFill>
                  <a:schemeClr val="dk2"/>
                </a:solidFill>
              </a:rPr>
              <a:t>Coping with Illness in Your Family</a:t>
            </a:r>
            <a:endParaRPr sz="2000">
              <a:solidFill>
                <a:schemeClr val="dk2"/>
              </a:solidFill>
            </a:endParaRPr>
          </a:p>
          <a:p>
            <a:pPr marL="273050" lvl="0" indent="-27305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100000"/>
              <a:buFont typeface="Arial"/>
              <a:buNone/>
            </a:pPr>
            <a:endParaRPr sz="2000">
              <a:solidFill>
                <a:schemeClr val="dk2"/>
              </a:solidFill>
            </a:endParaRPr>
          </a:p>
          <a:p>
            <a:pPr marL="273050" lvl="0" indent="-27305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FF33"/>
              </a:buClr>
              <a:buSzPct val="1000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***if you are interested in any of these possible groups, please e-mail your counselor***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>
                <a:solidFill>
                  <a:schemeClr val="dk2"/>
                </a:solidFill>
              </a:rPr>
              <a:t>Small Group Google Link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00" y="1078272"/>
            <a:ext cx="7547707" cy="3927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5"/>
          <p:cNvCxnSpPr/>
          <p:nvPr/>
        </p:nvCxnSpPr>
        <p:spPr>
          <a:xfrm flipH="1">
            <a:off x="1867100" y="2571750"/>
            <a:ext cx="3780300" cy="2206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dk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Welcome to Naviance</a:t>
            </a:r>
            <a:endParaRPr sz="5100">
              <a:solidFill>
                <a:schemeClr val="dk2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"/>
              <a:buChar char="➢"/>
            </a:pPr>
            <a:r>
              <a:rPr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Naviance is a web-based resource for students and parents that encourages and supports post high school career and college planning.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"/>
              <a:buChar char="➢"/>
            </a:pPr>
            <a:r>
              <a:rPr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Family Connection is specific to our school.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"/>
              <a:buChar char="➢"/>
            </a:pPr>
            <a:r>
              <a:rPr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Family Connection is linked with Naviance Succeed, a service that is used in School Counseling.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How Can I Use It?</a:t>
            </a:r>
            <a:endParaRPr>
              <a:solidFill>
                <a:schemeClr val="dk2"/>
              </a:solidFill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layfair Display"/>
              <a:buChar char="•"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Career Planning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layfair Display"/>
              <a:buChar char="–"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Learning Style Inventory, Interest Inventory, Personality Inventory, Resume Building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layfair Display"/>
              <a:buChar char="•"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College Planning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layfair Display"/>
              <a:buChar char="–"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College Search, Application Process, College Major Exploration, Scholarship/Financial Aid Resources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layfair Display"/>
              <a:buChar char="•"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Success Planning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layfair Display"/>
              <a:buChar char="–"/>
            </a:pPr>
            <a:r>
              <a:rPr lang="en" sz="22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Personalized Goals and Tasks, Journal Entries, Student Planner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Getting Started - Naviance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***Login to Naviance through your TIGER ID portal***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500" y="2989850"/>
            <a:ext cx="1555000" cy="122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Road Trip Nation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</a:rPr>
              <a:t>Once you have logged in, click on “Explore Roadtrip Nation Videos” under “Careers.”</a:t>
            </a:r>
            <a:endParaRPr sz="2900">
              <a:solidFill>
                <a:schemeClr val="dk2"/>
              </a:solidFill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22925"/>
            <a:ext cx="6741676" cy="2171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9"/>
          <p:cNvCxnSpPr/>
          <p:nvPr/>
        </p:nvCxnSpPr>
        <p:spPr>
          <a:xfrm flipH="1">
            <a:off x="6996575" y="2866375"/>
            <a:ext cx="1332900" cy="1338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686800" cy="507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3"/>
              <a:buFont typeface="Arial"/>
              <a:buNone/>
            </a:pPr>
            <a:r>
              <a:rPr lang="en" sz="1800" b="1" u="sng">
                <a:solidFill>
                  <a:schemeClr val="dk2"/>
                </a:solidFill>
                <a:highlight>
                  <a:schemeClr val="dk1"/>
                </a:highlight>
              </a:rPr>
              <a:t>Career Interests:</a:t>
            </a:r>
            <a:r>
              <a:rPr lang="en" sz="1800" u="sng">
                <a:solidFill>
                  <a:schemeClr val="dk2"/>
                </a:solidFill>
                <a:highlight>
                  <a:schemeClr val="dk1"/>
                </a:highlight>
              </a:rPr>
              <a:t> </a:t>
            </a:r>
            <a:r>
              <a:rPr lang="en" sz="1800">
                <a:solidFill>
                  <a:schemeClr val="dk2"/>
                </a:solidFill>
              </a:rPr>
              <a:t> Under the "Career" tab, click on "Explore Road Trip Nation Videos." Scroll down, click on "By Interests" box, and choose a circle that identifies with your post-secondary interests.  Choose one leader of your interest to research and complete this survey.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sz="1800" b="1" u="sng">
              <a:solidFill>
                <a:schemeClr val="dk2"/>
              </a:solidFill>
              <a:highlight>
                <a:schemeClr val="dk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b="1" u="sng">
                <a:solidFill>
                  <a:schemeClr val="dk2"/>
                </a:solidFill>
                <a:highlight>
                  <a:schemeClr val="dk1"/>
                </a:highlight>
              </a:rPr>
              <a:t>Interests and Entrepreneurship:</a:t>
            </a:r>
            <a:r>
              <a:rPr lang="en" sz="1800" b="1">
                <a:solidFill>
                  <a:schemeClr val="dk2"/>
                </a:solidFill>
                <a:highlight>
                  <a:schemeClr val="dk1"/>
                </a:highlight>
              </a:rPr>
              <a:t> </a:t>
            </a:r>
            <a:r>
              <a:rPr lang="en" sz="1800">
                <a:solidFill>
                  <a:schemeClr val="dk2"/>
                </a:solidFill>
              </a:rPr>
              <a:t> Go to the "Career" tab and click on "Explore Road Trip Nation Videos".  Scroll down and click on "By Interests" box.  Find the Entrepreneurship circle and click on it.  Then choose a leader to research.  Once done, please complete this survey.</a:t>
            </a:r>
            <a:endParaRPr sz="1800" b="1" u="sng">
              <a:solidFill>
                <a:schemeClr val="dk2"/>
              </a:solidFill>
              <a:highlight>
                <a:schemeClr val="dk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endParaRPr sz="1800" b="1" u="sng">
              <a:solidFill>
                <a:schemeClr val="dk2"/>
              </a:solidFill>
              <a:highlight>
                <a:schemeClr val="dk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b="1" u="sng">
                <a:solidFill>
                  <a:schemeClr val="dk2"/>
                </a:solidFill>
                <a:highlight>
                  <a:schemeClr val="dk1"/>
                </a:highlight>
              </a:rPr>
              <a:t>What’s Your Road: </a:t>
            </a:r>
            <a:r>
              <a:rPr lang="en" sz="1800" b="1" u="sng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Under the "Career" tab, click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>
                <a:solidFill>
                  <a:schemeClr val="dk2"/>
                </a:solidFill>
              </a:rPr>
              <a:t>on "Explore Road Trip Nation Videos."  Click on the pink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>
                <a:solidFill>
                  <a:schemeClr val="dk2"/>
                </a:solidFill>
              </a:rPr>
              <a:t>square titled "Find Your Road."  Then click on "Define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>
                <a:solidFill>
                  <a:schemeClr val="dk2"/>
                </a:solidFill>
              </a:rPr>
              <a:t>Your Road," and complete the road map.  Once done,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>
                <a:solidFill>
                  <a:schemeClr val="dk2"/>
                </a:solidFill>
              </a:rPr>
              <a:t>then you will fill out this survey.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150" y="2571750"/>
            <a:ext cx="36154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 - 2023-2024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5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dk2"/>
                </a:solidFill>
                <a:highlight>
                  <a:srgbClr val="FFD966"/>
                </a:highlight>
              </a:rPr>
              <a:t>NAI Counseling Department</a:t>
            </a:r>
            <a:endParaRPr sz="3580">
              <a:solidFill>
                <a:schemeClr val="dk2"/>
              </a:solidFill>
              <a:highlight>
                <a:srgbClr val="FFD966"/>
              </a:highlight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93625"/>
            <a:ext cx="8520600" cy="3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84" b="1"/>
              <a:t>Where is the Counseling office?</a:t>
            </a:r>
            <a:endParaRPr sz="6284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284"/>
              <a:t>The Counseling Office is located at the top of the stairs, from the Cafeteria, in A hall.</a:t>
            </a:r>
            <a:endParaRPr sz="628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28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284" b="1"/>
              <a:t>How do I know who my counselor is?</a:t>
            </a:r>
            <a:endParaRPr sz="6284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284"/>
              <a:t>Students are assigned to counselors by the first letter of their last name.</a:t>
            </a:r>
            <a:endParaRPr sz="6284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6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dk2"/>
                </a:solidFill>
                <a:highlight>
                  <a:srgbClr val="FFD966"/>
                </a:highlight>
              </a:rPr>
              <a:t>Meet the NAI Counselors</a:t>
            </a:r>
            <a:endParaRPr sz="3580" u="sng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Mr. Kiggins, A - Dn								bkiggins@northallegheny.org</a:t>
            </a:r>
            <a:endParaRPr b="1"/>
          </a:p>
          <a:p>
            <a:pPr marL="27432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27432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27432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36576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3657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Mrs. Lewis, Do - J</a:t>
            </a:r>
            <a:endParaRPr b="1"/>
          </a:p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mlewis@northallegheny.org				        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78" name="Google Shape;78;p16" descr="C:\Users\bkiggins\AppData\Local\Microsoft\Windows\Temporary Internet Files\Content.Outlook\XUAXU2W9\IMG_4187.JPG"/>
          <p:cNvPicPr preferRelativeResize="0"/>
          <p:nvPr/>
        </p:nvPicPr>
        <p:blipFill rotWithShape="1">
          <a:blip r:embed="rId3">
            <a:alphaModFix/>
          </a:blip>
          <a:srcRect l="6040" t="6603" r="5518"/>
          <a:stretch/>
        </p:blipFill>
        <p:spPr>
          <a:xfrm>
            <a:off x="129552" y="1125202"/>
            <a:ext cx="2945699" cy="23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r="27969"/>
          <a:stretch/>
        </p:blipFill>
        <p:spPr>
          <a:xfrm rot="5400000">
            <a:off x="6311775" y="2289875"/>
            <a:ext cx="2606450" cy="243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16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dk2"/>
                </a:solidFill>
                <a:highlight>
                  <a:srgbClr val="FFD966"/>
                </a:highlight>
              </a:rPr>
              <a:t>Meet the NAI Counselors</a:t>
            </a:r>
            <a:endParaRPr sz="3580" u="sng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b="1"/>
              <a:t>Mrs. Mayhew, K - M</a:t>
            </a:r>
            <a:endParaRPr b="1"/>
          </a:p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mmayhew@northallegheny.org</a:t>
            </a:r>
            <a:endParaRPr b="1"/>
          </a:p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36576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  <a:p>
            <a:pPr marL="3657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r>
              <a:rPr lang="en" b="1"/>
              <a:t>Mr. Butler, N - Sh</a:t>
            </a:r>
            <a:endParaRPr b="1"/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    mbutler@northallegheny.org</a:t>
            </a:r>
            <a:r>
              <a:rPr lang="en"/>
              <a:t>				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894547"/>
            <a:ext cx="3164951" cy="23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descr="C:\Users\bkiggins\AppData\Local\Microsoft\Windows\Temporary Internet Files\Content.Outlook\6OMCBWL4\20170920_101842.jpg"/>
          <p:cNvPicPr preferRelativeResize="0"/>
          <p:nvPr/>
        </p:nvPicPr>
        <p:blipFill rotWithShape="1">
          <a:blip r:embed="rId4">
            <a:alphaModFix/>
          </a:blip>
          <a:srcRect l="8500" t="16215" r="11907" b="22547"/>
          <a:stretch/>
        </p:blipFill>
        <p:spPr>
          <a:xfrm>
            <a:off x="5766575" y="1994300"/>
            <a:ext cx="2909101" cy="29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16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>
                <a:solidFill>
                  <a:schemeClr val="dk2"/>
                </a:solidFill>
                <a:highlight>
                  <a:srgbClr val="FFD966"/>
                </a:highlight>
              </a:rPr>
              <a:t>Meet the NAI Counselors</a:t>
            </a:r>
            <a:endParaRPr sz="3580" u="sng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r>
              <a:rPr lang="en" sz="7368" b="1"/>
              <a:t>Mrs. Liebenguth, Si - Z</a:t>
            </a:r>
            <a:endParaRPr sz="7368" b="1"/>
          </a:p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368" b="1"/>
              <a:t> rliebenguth@northallegheny.org</a:t>
            </a:r>
            <a:endParaRPr sz="7368" b="1"/>
          </a:p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68" b="1"/>
          </a:p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68" b="1"/>
          </a:p>
          <a:p>
            <a:pPr marL="2743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68" b="1"/>
          </a:p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68"/>
          </a:p>
          <a:p>
            <a:pPr marL="274320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368"/>
          </a:p>
          <a:p>
            <a:pPr marL="45720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368"/>
              <a:t>     </a:t>
            </a:r>
            <a:endParaRPr sz="7368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68" b="1"/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368" b="1"/>
              <a:t>     Ms. McLeod</a:t>
            </a:r>
            <a:endParaRPr sz="7368" b="1"/>
          </a:p>
          <a:p>
            <a:pPr marL="2286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368" b="1"/>
              <a:t>       	       Counseling Department</a:t>
            </a:r>
            <a:endParaRPr sz="7368" b="1"/>
          </a:p>
          <a:p>
            <a:pPr marL="45720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368" b="1"/>
              <a:t> Secretary</a:t>
            </a:r>
            <a:endParaRPr sz="7368" b="1"/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368" b="1"/>
              <a:t> 412-369-5464</a:t>
            </a:r>
            <a:endParaRPr sz="7368" b="1"/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  <a:p>
            <a:pPr marL="3657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				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8" descr="C:\Users\mwallace\AppData\Local\Microsoft\Windows\Temporary Internet Files\Content.Outlook\TCUV0A2G\IMG_0221.jpg"/>
          <p:cNvPicPr preferRelativeResize="0"/>
          <p:nvPr/>
        </p:nvPicPr>
        <p:blipFill rotWithShape="1">
          <a:blip r:embed="rId3">
            <a:alphaModFix/>
          </a:blip>
          <a:srcRect l="10359" r="8832"/>
          <a:stretch/>
        </p:blipFill>
        <p:spPr>
          <a:xfrm>
            <a:off x="639600" y="1243400"/>
            <a:ext cx="2558426" cy="223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27177"/>
          <a:stretch/>
        </p:blipFill>
        <p:spPr>
          <a:xfrm>
            <a:off x="6714700" y="2666225"/>
            <a:ext cx="2264175" cy="23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291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00"/>
              <a:t>How To Meet With Your Counselor</a:t>
            </a:r>
            <a:endParaRPr sz="3700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If you need to speak with your counselor, you may stop by the counseling office or e-mail them to set up a time to meet in person.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Mr. Kiggins - bkiggins@northallegheny.org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Mrs. Lewis - mlewis@northallegheny.org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Mrs. Mayhew - mmayhew@northallegheny.org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Mr. Butler - mbutler@northallegheny.org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 sz="2800"/>
              <a:t>Mrs. Liebenguth - rliebenguth@northallegheny.org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" sz="400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NAI 9</a:t>
            </a:r>
            <a:r>
              <a:rPr lang="en" sz="4000" i="0" u="none" strike="noStrike" cap="none" baseline="30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th</a:t>
            </a:r>
            <a:r>
              <a:rPr lang="en" sz="400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Grade Course Sequence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57200" y="990425"/>
            <a:ext cx="82296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 b="1" i="0" u="sng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Required			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1.0 credit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American History</a:t>
            </a: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0.5 credit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European History</a:t>
            </a: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0.5 credit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Math</a:t>
            </a: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1.0 credit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Science</a:t>
            </a: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1.0 credit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Health &amp; PE			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0.5 credit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Wellness			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0.5 credit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endParaRPr sz="1904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Total				5.0 credits</a:t>
            </a:r>
            <a:endParaRPr sz="268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Elective Courses:</a:t>
            </a: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 to 3.0 credits (must sche</a:t>
            </a: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dule </a:t>
            </a:r>
            <a:r>
              <a:rPr lang="en" sz="1904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 least 2.0 credits)</a:t>
            </a:r>
            <a:endParaRPr sz="1904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endParaRPr sz="1904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**Students should not be in Euro and American History in the same semester. Please see your counselor if you have them the same semester.</a:t>
            </a:r>
            <a:endParaRPr sz="1904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endParaRPr sz="1904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6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05"/>
              <a:buFont typeface="Arial"/>
              <a:buNone/>
            </a:pPr>
            <a:r>
              <a:rPr lang="en" sz="1904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**Students must take a minimum of 7 credits and a maximum of 8 credits.</a:t>
            </a:r>
            <a:endParaRPr sz="1904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8" name="Google Shape;108;p20" descr="j01994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150" y="1583928"/>
            <a:ext cx="1787351" cy="143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Other Important Topics</a:t>
            </a: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7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Transcripts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NCAA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North Allegheny E-mail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Power School STUDENT Portal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457200" y="4631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600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NEED HELP?</a:t>
            </a:r>
            <a:endParaRPr sz="4600">
              <a:solidFill>
                <a:schemeClr val="dk2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685800" y="1543050"/>
            <a:ext cx="7680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TEACHERS! TEACHERS! TEACHERS!</a:t>
            </a:r>
            <a:endParaRPr sz="3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 sz="320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Subject area tutoring</a:t>
            </a:r>
            <a:endParaRPr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 sz="320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Northland Library </a:t>
            </a: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</a:t>
            </a:r>
            <a:r>
              <a:rPr lang="en" sz="320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line Tutoring</a:t>
            </a:r>
            <a:endParaRPr sz="320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fair Display"/>
              <a:buChar char="•"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Connect with your counselor about other supports</a:t>
            </a: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3000" y="3896824"/>
            <a:ext cx="1523800" cy="10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On-screen Show (16:9)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Noto Sans Symbols</vt:lpstr>
      <vt:lpstr>Montserrat</vt:lpstr>
      <vt:lpstr>Oswald</vt:lpstr>
      <vt:lpstr>Playfair Display</vt:lpstr>
      <vt:lpstr>Tahoma</vt:lpstr>
      <vt:lpstr>Calibri</vt:lpstr>
      <vt:lpstr>Arial</vt:lpstr>
      <vt:lpstr>Pop</vt:lpstr>
      <vt:lpstr>9th Grade Counseling Orientation</vt:lpstr>
      <vt:lpstr>NAI Counseling Department</vt:lpstr>
      <vt:lpstr>Meet the NAI Counselors</vt:lpstr>
      <vt:lpstr>Meet the NAI Counselors</vt:lpstr>
      <vt:lpstr>Meet the NAI Counselors</vt:lpstr>
      <vt:lpstr>How To Meet With Your Counselor</vt:lpstr>
      <vt:lpstr>NAI 9th Grade Course Sequence</vt:lpstr>
      <vt:lpstr>Other Important Topics</vt:lpstr>
      <vt:lpstr>NEED HELP?</vt:lpstr>
      <vt:lpstr>Personal Counseling</vt:lpstr>
      <vt:lpstr>Group Counseling</vt:lpstr>
      <vt:lpstr>SSmall Group Google Link</vt:lpstr>
      <vt:lpstr>Welcome to Naviance</vt:lpstr>
      <vt:lpstr>How Can I Use It?</vt:lpstr>
      <vt:lpstr>Getting Started - Naviance</vt:lpstr>
      <vt:lpstr>Road Trip Nation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Counseling Orientation</dc:title>
  <dc:creator>Matthew Butler</dc:creator>
  <cp:lastModifiedBy>Matthew Butler</cp:lastModifiedBy>
  <cp:revision>1</cp:revision>
  <dcterms:modified xsi:type="dcterms:W3CDTF">2023-09-06T18:16:09Z</dcterms:modified>
</cp:coreProperties>
</file>